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5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3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38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4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76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39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6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8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3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5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1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0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1748AB-CF85-47B4-88FD-8DF775A6D308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7631" y="2266462"/>
            <a:ext cx="8236192" cy="1026421"/>
          </a:xfrm>
        </p:spPr>
        <p:txBody>
          <a:bodyPr/>
          <a:lstStyle/>
          <a:p>
            <a:r>
              <a:rPr lang="en-US" dirty="0" smtClean="0"/>
              <a:t>L.A.B.O.R. – Prototype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Aktueller</a:t>
            </a:r>
            <a:r>
              <a:rPr lang="en-US" dirty="0" smtClean="0"/>
              <a:t> Stand…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522" y="3065584"/>
            <a:ext cx="4400063" cy="3124201"/>
          </a:xfrm>
        </p:spPr>
        <p:txBody>
          <a:bodyPr/>
          <a:lstStyle/>
          <a:p>
            <a:r>
              <a:rPr lang="de-DE" dirty="0"/>
              <a:t>Taskboard </a:t>
            </a:r>
            <a:r>
              <a:rPr lang="de-DE" dirty="0" smtClean="0"/>
              <a:t>erstellt</a:t>
            </a:r>
            <a:endParaRPr lang="en-US" dirty="0" smtClean="0"/>
          </a:p>
          <a:p>
            <a:r>
              <a:rPr lang="en-US" dirty="0" smtClean="0"/>
              <a:t>Blender </a:t>
            </a:r>
            <a:r>
              <a:rPr lang="en-US" dirty="0" err="1" smtClean="0"/>
              <a:t>ausprobiert</a:t>
            </a:r>
            <a:endParaRPr lang="en-US" dirty="0" smtClean="0"/>
          </a:p>
          <a:p>
            <a:r>
              <a:rPr lang="de-DE" dirty="0" smtClean="0"/>
              <a:t>Einen Raum in Unity importiert</a:t>
            </a:r>
            <a:endParaRPr lang="en-US" dirty="0" smtClean="0"/>
          </a:p>
          <a:p>
            <a:r>
              <a:rPr lang="en-US" dirty="0" err="1" smtClean="0"/>
              <a:t>Mit</a:t>
            </a:r>
            <a:r>
              <a:rPr lang="en-US" dirty="0" smtClean="0"/>
              <a:t> HTC Vive </a:t>
            </a:r>
            <a:r>
              <a:rPr lang="en-US" dirty="0" err="1" smtClean="0"/>
              <a:t>getestet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8" y="3547169"/>
            <a:ext cx="1391441" cy="1647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963" y="4627684"/>
            <a:ext cx="1537248" cy="1913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664" y="2210450"/>
            <a:ext cx="1953360" cy="167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298831" cy="1752599"/>
          </a:xfrm>
        </p:spPr>
        <p:txBody>
          <a:bodyPr/>
          <a:lstStyle/>
          <a:p>
            <a:r>
              <a:rPr lang="en-US" dirty="0" smtClean="0"/>
              <a:t>Blender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02" y="1752599"/>
            <a:ext cx="8097227" cy="44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41" y="625230"/>
            <a:ext cx="7083864" cy="5502031"/>
          </a:xfrm>
        </p:spPr>
      </p:pic>
    </p:spTree>
    <p:extLst>
      <p:ext uri="{BB962C8B-B14F-4D97-AF65-F5344CB8AC3E}">
        <p14:creationId xmlns:p14="http://schemas.microsoft.com/office/powerpoint/2010/main" val="32469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518"/>
            <a:ext cx="10018713" cy="1239349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mit</a:t>
            </a:r>
            <a:r>
              <a:rPr lang="en-US" dirty="0" smtClean="0"/>
              <a:t> HTC Vive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09" y="1193507"/>
            <a:ext cx="3626340" cy="2719755"/>
          </a:xfrm>
        </p:spPr>
      </p:pic>
      <p:sp>
        <p:nvSpPr>
          <p:cNvPr id="5" name="TextBox 4"/>
          <p:cNvSpPr txBox="1"/>
          <p:nvPr/>
        </p:nvSpPr>
        <p:spPr>
          <a:xfrm>
            <a:off x="1492126" y="2029712"/>
            <a:ext cx="29642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Unity mit SteamVR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Vive </a:t>
            </a:r>
            <a:r>
              <a:rPr lang="en-US" dirty="0" smtClean="0"/>
              <a:t>– Teleporter – Flafla2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ersetzt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NewtonVR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ProBuilder 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The Lab Renderer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1" y="4123076"/>
            <a:ext cx="5564554" cy="268213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96" y="4126523"/>
            <a:ext cx="5455686" cy="2649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17" y="1193507"/>
            <a:ext cx="3509725" cy="2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Ideen</a:t>
            </a:r>
            <a:r>
              <a:rPr lang="en-US" dirty="0" smtClean="0"/>
              <a:t> f</a:t>
            </a:r>
            <a:r>
              <a:rPr lang="de-DE" dirty="0" smtClean="0"/>
              <a:t>ür Räume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Dunkler Raum </a:t>
            </a:r>
            <a:r>
              <a:rPr lang="ro-RO" dirty="0" smtClean="0"/>
              <a:t>– Spieler muss Taschenlampe finden</a:t>
            </a:r>
          </a:p>
          <a:p>
            <a:r>
              <a:rPr lang="ro-RO" dirty="0" smtClean="0"/>
              <a:t>Raum mit zu wenig Sauerstoff – Spieler muss Sauerstoff finden</a:t>
            </a:r>
          </a:p>
          <a:p>
            <a:r>
              <a:rPr lang="ro-RO" dirty="0" smtClean="0"/>
              <a:t>Laserstrahlen – Spieler muss richtige Kombination herasufinden</a:t>
            </a:r>
          </a:p>
          <a:p>
            <a:r>
              <a:rPr lang="ro-RO" dirty="0" smtClean="0"/>
              <a:t>Spieler muss andere Menschen aus dem Labor befreien</a:t>
            </a:r>
          </a:p>
          <a:p>
            <a:r>
              <a:rPr lang="ro-RO" dirty="0" smtClean="0"/>
              <a:t>Monster/Roboter werden auf Fliesband hergestellt – Spieler muss Kontrollraum finden um es abzuschalten</a:t>
            </a:r>
            <a:endParaRPr lang="de-DE" dirty="0" smtClean="0"/>
          </a:p>
          <a:p>
            <a:r>
              <a:rPr lang="de-DE" dirty="0" smtClean="0"/>
              <a:t>Höhenangst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quence 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5970" y="341108"/>
            <a:ext cx="8667507" cy="5778338"/>
          </a:xfrm>
        </p:spPr>
      </p:pic>
      <p:sp>
        <p:nvSpPr>
          <p:cNvPr id="2" name="TextBox 1"/>
          <p:cNvSpPr txBox="1"/>
          <p:nvPr/>
        </p:nvSpPr>
        <p:spPr>
          <a:xfrm>
            <a:off x="8912682" y="6250746"/>
            <a:ext cx="220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smtClean="0">
                <a:latin typeface="Adobe Caslon Pro" panose="0205050205050A020403" pitchFamily="18" charset="0"/>
              </a:rPr>
              <a:t>EVE Valkyrie – Pre Alpha Footage</a:t>
            </a:r>
          </a:p>
          <a:p>
            <a:r>
              <a:rPr lang="de-DE" sz="1200" i="1" dirty="0">
                <a:latin typeface="Adobe Caslon Pro" panose="0205050205050A020403" pitchFamily="18" charset="0"/>
              </a:rPr>
              <a:t>v</a:t>
            </a:r>
            <a:r>
              <a:rPr lang="de-DE" sz="1200" i="1" dirty="0" smtClean="0">
                <a:latin typeface="Adobe Caslon Pro" panose="0205050205050A020403" pitchFamily="18" charset="0"/>
              </a:rPr>
              <a:t>ive.com</a:t>
            </a:r>
            <a:endParaRPr lang="en-US" sz="1200" i="1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3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034" y="1498600"/>
            <a:ext cx="10018713" cy="1752599"/>
          </a:xfrm>
        </p:spPr>
        <p:txBody>
          <a:bodyPr/>
          <a:lstStyle/>
          <a:p>
            <a:r>
              <a:rPr lang="en-US" dirty="0" smtClean="0"/>
              <a:t>Unser </a:t>
            </a:r>
            <a:r>
              <a:rPr lang="en-US" dirty="0" err="1" smtClean="0"/>
              <a:t>Taskboard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43" y="3524738"/>
            <a:ext cx="11061919" cy="196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181</TotalTime>
  <Words>104</Words>
  <Application>Microsoft Office PowerPoint</Application>
  <PresentationFormat>Widescreen</PresentationFormat>
  <Paragraphs>23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Adobe Caslon Pro</vt:lpstr>
      <vt:lpstr>Arial</vt:lpstr>
      <vt:lpstr>Corbel</vt:lpstr>
      <vt:lpstr>Parallax</vt:lpstr>
      <vt:lpstr>L.A.B.O.R. – Prototype 1</vt:lpstr>
      <vt:lpstr>Aktueller Stand…</vt:lpstr>
      <vt:lpstr>Blender </vt:lpstr>
      <vt:lpstr>PowerPoint Presentation</vt:lpstr>
      <vt:lpstr>Setup mit HTC Vive</vt:lpstr>
      <vt:lpstr>Ideen für Räume</vt:lpstr>
      <vt:lpstr>PowerPoint Presentation</vt:lpstr>
      <vt:lpstr>Unser Taskboard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L.A.B.O.R. – Prototype 1</dc:title>
  <dc:creator>Bella</dc:creator>
  <cp:lastModifiedBy>Bella</cp:lastModifiedBy>
  <cp:revision>23</cp:revision>
  <dcterms:created xsi:type="dcterms:W3CDTF">2016-11-07T19:03:37Z</dcterms:created>
  <dcterms:modified xsi:type="dcterms:W3CDTF">2016-11-09T12:28:28Z</dcterms:modified>
</cp:coreProperties>
</file>